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95" r:id="rId2"/>
    <p:sldId id="296" r:id="rId3"/>
    <p:sldId id="291" r:id="rId4"/>
    <p:sldId id="292" r:id="rId5"/>
    <p:sldId id="293" r:id="rId6"/>
    <p:sldId id="294" r:id="rId7"/>
    <p:sldId id="274" r:id="rId8"/>
    <p:sldId id="288" r:id="rId9"/>
    <p:sldId id="289" r:id="rId10"/>
    <p:sldId id="290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jpe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We Have Ways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targets (7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3A2787E-B152-4779-B161-6162055254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0556" y="3195905"/>
            <a:ext cx="4865615" cy="632819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b="1" dirty="0"/>
              <a:t>Bermuda Triangle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>
                <a:latin typeface="Arial"/>
                <a:ea typeface="ＭＳ Ｐゴシック"/>
                <a:cs typeface="Arial"/>
              </a:rPr>
              <a:t>Bermuda Triangle is a 32 round, 110-point, Comstock course of fire. There are 10 USPSA targets and 2 steel. The best 3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completely outside the shooting area,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828564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We Have Ways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We Have Ways is a 20 round, 100-point, Comstock course of fire. There are 10 IPSC targets. The best 2 hits will score.</a:t>
            </a:r>
          </a:p>
          <a:p>
            <a:endParaRPr lang="en-US" dirty="0"/>
          </a:p>
          <a:p>
            <a:r>
              <a:rPr lang="en-US" dirty="0"/>
              <a:t>Handgun start position is anywhere completely outside the shooting area, wrists below belt..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993689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Pick it up and go!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Eric Henwood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pepper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targets (10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80C6F4-75E9-400C-9BAB-C7105284121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76" y="3413094"/>
            <a:ext cx="7011406" cy="45407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Pick it up and go!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Pick it up and Go! Is a 23 round, 115-point, Comstock course of fire. There are 11 USPSA targets and 1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feet on marks, wrists below belt. Handgun is UNLOADED and holstered.</a:t>
            </a:r>
          </a:p>
          <a:p>
            <a:endParaRPr lang="en-US" dirty="0"/>
          </a:p>
          <a:p>
            <a:r>
              <a:rPr lang="en-US" dirty="0"/>
              <a:t>PCC start position is feet on marks, stock on belt. UNLOADED carbine is held with both hands.</a:t>
            </a:r>
          </a:p>
          <a:p>
            <a:endParaRPr lang="en-US" dirty="0"/>
          </a:p>
          <a:p>
            <a:r>
              <a:rPr lang="en-US" dirty="0"/>
              <a:t>All magazines to be used must start on barrel/table in shooting area.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2905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32125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Too Close, Too Far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Eric Henwood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falling plates, 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Plate rack (paint one as hard cover)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03B051-6964-43FB-8D4F-EA6FD47E232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76" y="3609037"/>
            <a:ext cx="7067436" cy="45770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Too Close, Too Far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Too Close, Too Far is a 23 round, 115-point, Comstock course of fire. There are 8 USPSA targets and 7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completely outside the shooting area,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582666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Leftovers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50% for low target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targets (9 + 2NS)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Red stitch swinger + activator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760FF6-C705-4116-8CA1-C2BE499054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107" y="3238068"/>
            <a:ext cx="6916986" cy="613942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Leftovers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Leftovers is a 30 round, 150-point, Comstock course of fire. There are 13 IPSC targets and 4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poppers and remains visible at rest. Must be activated before being engaged.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Front and side doors (if present) must be shut prior to the start signal. Back door near the swinger will remain open.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Bermuda Triangle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Eric Henwood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ＭＳ Ｐゴシック"/>
                          <a:cs typeface="Times New Roman"/>
                        </a:rPr>
                        <a:t>32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ＭＳ Ｐゴシック"/>
                          <a:cs typeface="Times New Roman"/>
                        </a:rPr>
                        <a:t>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 (10 + 3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C36985-F0B0-441A-AC7D-0C9883BE9DC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76" y="3456699"/>
            <a:ext cx="7073504" cy="461324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1494</TotalTime>
  <Words>832</Words>
  <Application>Microsoft Office PowerPoint</Application>
  <PresentationFormat>Custom</PresentationFormat>
  <Paragraphs>117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218</cp:revision>
  <cp:lastPrinted>2016-01-15T21:54:08Z</cp:lastPrinted>
  <dcterms:created xsi:type="dcterms:W3CDTF">2002-08-21T12:11:08Z</dcterms:created>
  <dcterms:modified xsi:type="dcterms:W3CDTF">2022-04-22T15:47:18Z</dcterms:modified>
  <cp:category>Shooting</cp:category>
</cp:coreProperties>
</file>

<file path=docProps/thumbnail.jpeg>
</file>